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  <p:sldId id="264" r:id="rId6"/>
    <p:sldId id="262" r:id="rId7"/>
    <p:sldId id="263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07T14:24:25.948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95 20 9600,'-49'-17'3584,"31"14"-2784,0 3-128,13 3-320,1 6-384,4 3 32,9 3-4096,9 2-1856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Equations by Elimination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E2FEC4-F15B-47F8-9F76-13A580A0406D}"/>
              </a:ext>
            </a:extLst>
          </p:cNvPr>
          <p:cNvSpPr txBox="1"/>
          <p:nvPr/>
        </p:nvSpPr>
        <p:spPr>
          <a:xfrm>
            <a:off x="93518" y="228600"/>
            <a:ext cx="12098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Systems of Linear Equations by Elimination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A4E5-22AA-455E-9E04-61D79EAB38EF}"/>
              </a:ext>
            </a:extLst>
          </p:cNvPr>
          <p:cNvSpPr txBox="1"/>
          <p:nvPr/>
        </p:nvSpPr>
        <p:spPr>
          <a:xfrm>
            <a:off x="313459" y="1320730"/>
            <a:ext cx="11658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up the variables.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 a variable to eliminate.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one or two of the equations by a number to get the coefficients to cancel.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the equations together.</a:t>
            </a:r>
          </a:p>
          <a:p>
            <a:pPr marL="514350" indent="-514350">
              <a:buFont typeface="+mj-lt"/>
              <a:buAutoNum type="arabicPeriod"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for the remaining variable.</a:t>
            </a:r>
          </a:p>
        </p:txBody>
      </p:sp>
    </p:spTree>
    <p:extLst>
      <p:ext uri="{BB962C8B-B14F-4D97-AF65-F5344CB8AC3E}">
        <p14:creationId xmlns:p14="http://schemas.microsoft.com/office/powerpoint/2010/main" val="392471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14:cNvPr>
              <p14:cNvContentPartPr/>
              <p14:nvPr/>
            </p14:nvContentPartPr>
            <p14:xfrm>
              <a:off x="1457110" y="1677240"/>
              <a:ext cx="34560" cy="20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9D86654-57CA-48FB-BA3C-263AA5D6F8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8470" y="1668240"/>
                <a:ext cx="52200" cy="3816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968B30C-817D-42C7-8DBD-574471622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8282609" cy="621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04DF85-CDF8-40A0-95F6-4273FF16A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52200" cy="612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4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DF55EF-3540-45BE-B85A-D608E02A1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760149" cy="627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651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7AEAC7F-ACE5-4BC6-B9DE-5741F829F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7" y="-1"/>
            <a:ext cx="9151088" cy="629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55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0C750D-FB70-414C-8C3B-07A3D188B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81391" cy="632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248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51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Unit 7 Solving Systems of Equations by Elimination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47</cp:revision>
  <cp:lastPrinted>2018-09-28T22:52:40Z</cp:lastPrinted>
  <dcterms:created xsi:type="dcterms:W3CDTF">2018-08-29T02:57:50Z</dcterms:created>
  <dcterms:modified xsi:type="dcterms:W3CDTF">2019-09-02T17:13:04Z</dcterms:modified>
</cp:coreProperties>
</file>